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8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61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8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6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41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75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12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2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2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1C0A-EEEB-4569-A5AE-96989232EF0D}" type="datetimeFigureOut">
              <a:rPr lang="pt-BR" smtClean="0"/>
              <a:t>21/08/2024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106319" y="5387099"/>
            <a:ext cx="19989800" cy="1601787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 defTabSz="593294" eaLnBrk="1" hangingPunct="1">
              <a:spcBef>
                <a:spcPts val="4109"/>
              </a:spcBef>
              <a:buClr>
                <a:srgbClr val="003399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96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DIGITE SEU TÍTULO AQUI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19263" y="6905714"/>
            <a:ext cx="28697237" cy="1289827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  <a:tab pos="12768263" algn="l"/>
                <a:tab pos="13681075" algn="l"/>
                <a:tab pos="14592300" algn="l"/>
                <a:tab pos="15505113" algn="l"/>
                <a:tab pos="16417925" algn="l"/>
                <a:tab pos="17329150" algn="l"/>
                <a:tab pos="18241963" algn="l"/>
                <a:tab pos="19153188" algn="l"/>
                <a:tab pos="20066000" algn="l"/>
                <a:tab pos="20977225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 defTabSz="593294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pt-BR" sz="3756" b="1" i="1" dirty="0">
                <a:solidFill>
                  <a:srgbClr val="000000"/>
                </a:solidFill>
                <a:latin typeface="Verdana" panose="020B0604030504040204" pitchFamily="34" charset="0"/>
              </a:rPr>
              <a:t>Nome </a:t>
            </a:r>
            <a:r>
              <a:rPr lang="en-GB" altLang="pt-BR" sz="3756" b="1" i="1" dirty="0" err="1">
                <a:solidFill>
                  <a:srgbClr val="000000"/>
                </a:solidFill>
                <a:latin typeface="Verdana" panose="020B0604030504040204" pitchFamily="34" charset="0"/>
              </a:rPr>
              <a:t>Aluno</a:t>
            </a:r>
            <a:r>
              <a:rPr lang="en-GB" altLang="pt-BR" sz="3756" b="1" i="1" dirty="0">
                <a:solidFill>
                  <a:srgbClr val="000000"/>
                </a:solidFill>
                <a:latin typeface="Verdana" panose="020B0604030504040204" pitchFamily="34" charset="0"/>
              </a:rPr>
              <a:t>, Nome </a:t>
            </a:r>
            <a:r>
              <a:rPr lang="en-GB" altLang="pt-BR" sz="3756" b="1" i="1" dirty="0" err="1">
                <a:solidFill>
                  <a:srgbClr val="000000"/>
                </a:solidFill>
                <a:latin typeface="Verdana" panose="020B0604030504040204" pitchFamily="34" charset="0"/>
              </a:rPr>
              <a:t>Orientador</a:t>
            </a:r>
            <a:endParaRPr lang="en-GB" altLang="pt-BR" sz="3756" b="1" i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 defTabSz="593294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pt-BR" sz="3130" i="1" dirty="0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{</a:t>
            </a:r>
            <a:r>
              <a:rPr lang="en-GB" altLang="pt-BR" sz="3130" i="1" dirty="0" err="1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Instituição</a:t>
            </a:r>
            <a:r>
              <a:rPr lang="en-GB" altLang="pt-BR" sz="3130" i="1" dirty="0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 e email-</a:t>
            </a:r>
            <a:r>
              <a:rPr lang="en-GB" altLang="pt-BR" sz="3130" i="1" dirty="0" err="1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aluno</a:t>
            </a:r>
            <a:r>
              <a:rPr lang="en-GB" altLang="pt-BR" sz="3130" i="1" dirty="0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, </a:t>
            </a:r>
            <a:r>
              <a:rPr lang="en-GB" altLang="pt-BR" sz="3130" i="1" dirty="0" err="1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Instituição</a:t>
            </a:r>
            <a:r>
              <a:rPr lang="en-GB" altLang="pt-BR" sz="3130" i="1" dirty="0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 e email-</a:t>
            </a:r>
            <a:r>
              <a:rPr lang="en-GB" altLang="pt-BR" sz="3130" i="1" dirty="0" err="1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orientador</a:t>
            </a:r>
            <a:r>
              <a:rPr lang="en-GB" altLang="pt-BR" sz="3130" i="1" dirty="0">
                <a:solidFill>
                  <a:srgbClr val="000000"/>
                </a:solidFill>
                <a:latin typeface="Verdana" panose="020B0604030504040204" pitchFamily="34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33612" y="8906912"/>
            <a:ext cx="13276263" cy="793750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4174" b="1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INFORMAÇÕES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62175" y="29117374"/>
            <a:ext cx="133731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SEÇÕES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25675" y="9656212"/>
            <a:ext cx="13268325" cy="802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Este é um modelo de banner que descreve o estilo sugerido a ser usado na confecção dos banners para apresentação no INIC, EPG, INID EPG, INIC Jr e ENEXUN  2024, que ocorrerá na UNIVAP nos dias 23 e 25 de outubro.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Sugerimos que os banners sigam este formato.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título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do poster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caixa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alta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calibri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de 80 a 96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negrito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. 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espaço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disponível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para 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título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deverá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ser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mantido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174875" y="29933349"/>
            <a:ext cx="13328650" cy="828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Os título das seções devem estar em caixa alta, alinhamento à esquerda, com fonte Calibri, tamanho 54 e em negrito.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Sugestões para o banner, deve conter: Introdução, Objetivos, Metodologia, Resultados, Discussão, Conclusão e Referências.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108200" y="25213712"/>
            <a:ext cx="13385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</a:pPr>
            <a:r>
              <a:rPr lang="pt-BR" altLang="pt-BR" sz="5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TEXTO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43125" y="25977299"/>
            <a:ext cx="13425487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7316450" y="8913262"/>
            <a:ext cx="13198475" cy="793750"/>
          </a:xfrm>
          <a:prstGeom prst="rect">
            <a:avLst/>
          </a:prstGeom>
          <a:noFill/>
          <a:ln>
            <a:noFill/>
          </a:ln>
          <a:extLst/>
        </p:spPr>
        <p:txBody>
          <a:bodyPr lIns="118317" tIns="61525" rIns="118317" bIns="61525">
            <a:spAutoFit/>
          </a:bodyPr>
          <a:lstStyle>
            <a:lvl1pPr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 eaLnBrk="0" hangingPunct="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651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0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 defTabSz="593294">
              <a:spcBef>
                <a:spcPts val="263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altLang="pt-BR" sz="4174" b="1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FIGURAS E TABELAS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7316450" y="29465037"/>
            <a:ext cx="13193712" cy="1038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As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referências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devem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ser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feitas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respeitando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-se as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normas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definidas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pela ABNT.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Somente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deverão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ser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apresentadas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as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referências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citadas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no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pôster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Calibri,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Calibri,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texto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com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alinhamento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justificado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Calibri,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tamanho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40,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espaçamento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entre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linhas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GB" altLang="pt-BR" sz="4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316450" y="23793420"/>
            <a:ext cx="13100050" cy="67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Fonte: SANTOS, 2012.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7316450" y="28706212"/>
            <a:ext cx="1319688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7316450" y="9635574"/>
            <a:ext cx="13187362" cy="3797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As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figuras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deverão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em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alta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resolução</a:t>
            </a:r>
            <a:r>
              <a:rPr lang="en-GB" altLang="pt-BR" sz="40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As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legendas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das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figuras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e/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ou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tabelas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exemplo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: FIGURA 1),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devem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estar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com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calibri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tamanho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36 e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centralizadas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Títulos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parte superior e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fonte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pt-BR" sz="3600" dirty="0" err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  <a:r>
              <a:rPr lang="en-GB" alt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> parte inferior.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7289462" y="25823312"/>
            <a:ext cx="1319212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7289462" y="25066074"/>
            <a:ext cx="131953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</a:pPr>
            <a:r>
              <a:rPr lang="pt-BR" altLang="pt-BR" sz="5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DISCUSSÃO E CONCLUSÃO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174875" y="17936612"/>
            <a:ext cx="13276262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spcBef>
                <a:spcPts val="26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pt-BR" altLang="pt-BR" sz="5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INFORMAÇÕES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168525" y="18730362"/>
            <a:ext cx="13423900" cy="61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8317" tIns="61525" rIns="118317" bIns="61525">
            <a:spAutoFit/>
          </a:bodyPr>
          <a:lstStyle>
            <a:lvl1pPr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42950" indent="-28575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marL="11430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marL="16002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marL="2057400" indent="-228600"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63563" algn="l"/>
                <a:tab pos="1128713" algn="l"/>
                <a:tab pos="1695450" algn="l"/>
                <a:tab pos="2262188" algn="l"/>
                <a:tab pos="2827338" algn="l"/>
                <a:tab pos="3394075" algn="l"/>
                <a:tab pos="3959225" algn="l"/>
                <a:tab pos="4525963" algn="l"/>
                <a:tab pos="5091113" algn="l"/>
                <a:tab pos="5657850" algn="l"/>
                <a:tab pos="6224588" algn="l"/>
                <a:tab pos="6789738" algn="l"/>
                <a:tab pos="7356475" algn="l"/>
                <a:tab pos="7921625" algn="l"/>
                <a:tab pos="8488363" algn="l"/>
                <a:tab pos="9055100" algn="l"/>
                <a:tab pos="9620250" algn="l"/>
                <a:tab pos="10186988" algn="l"/>
                <a:tab pos="10752138" algn="l"/>
                <a:tab pos="11318875" algn="l"/>
                <a:tab pos="11857038" algn="l"/>
              </a:tabLst>
              <a:defRPr sz="31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  <a:p>
            <a:pPr algn="just">
              <a:lnSpc>
                <a:spcPct val="150000"/>
              </a:lnSpc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4000">
                <a:solidFill>
                  <a:srgbClr val="000000"/>
                </a:solidFill>
                <a:latin typeface="Calibri" panose="020F0502020204030204" pitchFamily="34" charset="0"/>
              </a:rPr>
              <a:t>O texto deve estar com alinhamento justificado, fonte Calibri, tamanho 40, espaçamento entre linhas 1,5.</a:t>
            </a:r>
          </a:p>
        </p:txBody>
      </p:sp>
      <p:pic>
        <p:nvPicPr>
          <p:cNvPr id="23" name="Picture 23" descr="AP/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362" y="15242352"/>
            <a:ext cx="8745538" cy="841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tângulo 23"/>
          <p:cNvSpPr/>
          <p:nvPr/>
        </p:nvSpPr>
        <p:spPr>
          <a:xfrm>
            <a:off x="20951468" y="14474781"/>
            <a:ext cx="5131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9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Figura</a:t>
            </a:r>
            <a:r>
              <a:rPr lang="en-GB" alt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 1 - </a:t>
            </a:r>
            <a:r>
              <a:rPr lang="en-GB" altLang="pt-B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Imagem</a:t>
            </a:r>
            <a:r>
              <a:rPr lang="en-GB" alt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 de </a:t>
            </a:r>
            <a:r>
              <a:rPr lang="en-GB" altLang="pt-B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Satélite</a:t>
            </a:r>
            <a:r>
              <a:rPr lang="en-GB" alt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E4B9F2C5-DB48-446E-8F25-810EFA4ADF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4" t="90164"/>
          <a:stretch/>
        </p:blipFill>
        <p:spPr>
          <a:xfrm>
            <a:off x="1" y="41055529"/>
            <a:ext cx="32399288" cy="220978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5AC5204-1405-4D7E-B1F3-9FBFA22688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9" b="50078"/>
          <a:stretch/>
        </p:blipFill>
        <p:spPr>
          <a:xfrm>
            <a:off x="0" y="-122788"/>
            <a:ext cx="32399288" cy="464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92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427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MS Gothic</vt:lpstr>
      <vt:lpstr>Arial</vt:lpstr>
      <vt:lpstr>Calibri</vt:lpstr>
      <vt:lpstr>Calibri Light</vt:lpstr>
      <vt:lpstr>Courier New</vt:lpstr>
      <vt:lpstr>Times New Roman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2019-05-06T12:11:32Z</dcterms:created>
  <dcterms:modified xsi:type="dcterms:W3CDTF">2024-08-21T12:33:09Z</dcterms:modified>
</cp:coreProperties>
</file>